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70" r:id="rId5"/>
    <p:sldId id="268" r:id="rId6"/>
    <p:sldId id="258" r:id="rId7"/>
    <p:sldId id="260" r:id="rId8"/>
    <p:sldId id="259" r:id="rId9"/>
    <p:sldId id="269" r:id="rId10"/>
    <p:sldId id="263" r:id="rId11"/>
    <p:sldId id="261" r:id="rId12"/>
    <p:sldId id="262" r:id="rId13"/>
    <p:sldId id="264" r:id="rId14"/>
    <p:sldId id="266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FBFBFB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9" autoAdjust="0"/>
    <p:restoredTop sz="94660"/>
  </p:normalViewPr>
  <p:slideViewPr>
    <p:cSldViewPr>
      <p:cViewPr varScale="1">
        <p:scale>
          <a:sx n="69" d="100"/>
          <a:sy n="69" d="100"/>
        </p:scale>
        <p:origin x="-13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6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2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8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5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4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5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4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6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8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3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16800-27EF-4823-9EBA-B391C786089F}" type="datetimeFigureOut">
              <a:rPr lang="en-US" smtClean="0"/>
              <a:t>4/24/2016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03BBA-FFA4-4D24-8159-71B8CB147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233722"/>
            <a:ext cx="1516806" cy="1536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5423483"/>
            <a:ext cx="1465609" cy="1245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1" y="5486310"/>
            <a:ext cx="1120109" cy="11201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12127" y="1213991"/>
            <a:ext cx="53201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NEAR-EARTH OBJECTS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6283" y="17526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400" b="1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WORLD WIDE ASTRONOMY NETWORK</a:t>
            </a:r>
            <a:endParaRPr lang="en-US" sz="2400" b="1" i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301" y="4143345"/>
            <a:ext cx="5327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0070C0"/>
                </a:solidFill>
              </a:rPr>
              <a:t>“Finding them….Before they find us…”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33" y="-199173"/>
            <a:ext cx="8315007" cy="12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500">
              <a:srgbClr val="7290B4"/>
            </a:gs>
            <a:gs pos="67000">
              <a:schemeClr val="tx2"/>
            </a:gs>
            <a:gs pos="80000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55"/>
            <a:ext cx="9144000" cy="3442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9144000" cy="3200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3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"/>
            <a:ext cx="4648200" cy="6806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36" y="6926"/>
            <a:ext cx="4607719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50136" y="0"/>
            <a:ext cx="0" cy="68649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"/>
            <a:ext cx="7391400" cy="68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4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" y="491835"/>
            <a:ext cx="8610600" cy="5390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" y="6096000"/>
            <a:ext cx="8610600" cy="5048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67200" y="626917"/>
            <a:ext cx="1143000" cy="135083"/>
          </a:xfrm>
          <a:prstGeom prst="rect">
            <a:avLst/>
          </a:prstGeom>
          <a:solidFill>
            <a:srgbClr val="FDFDF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8347364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6981" r="880" b="-4123"/>
          <a:stretch/>
        </p:blipFill>
        <p:spPr>
          <a:xfrm>
            <a:off x="381000" y="3546764"/>
            <a:ext cx="8347364" cy="32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0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8873"/>
            <a:ext cx="816082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8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1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287"/>
            <a:ext cx="9144000" cy="3167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782" y="3777673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0070C0"/>
                </a:solidFill>
                <a:latin typeface="Impact" pitchFamily="34" charset="0"/>
              </a:rPr>
              <a:t>Be an Asteroid Hunter and protect our planet! </a:t>
            </a:r>
            <a:r>
              <a:rPr lang="en-US" sz="3200" i="1" dirty="0" smtClean="0">
                <a:solidFill>
                  <a:srgbClr val="0070C0"/>
                </a:solidFill>
                <a:latin typeface="Impact" pitchFamily="34" charset="0"/>
                <a:sym typeface="Wingdings" pitchFamily="2" charset="2"/>
              </a:rPr>
              <a:t></a:t>
            </a:r>
            <a:endParaRPr lang="en-US" sz="3200" i="1" dirty="0">
              <a:solidFill>
                <a:srgbClr val="0070C0"/>
              </a:solidFill>
              <a:latin typeface="Impac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645" y="5253252"/>
            <a:ext cx="1517778" cy="1536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85283" y="4954199"/>
            <a:ext cx="1852693" cy="37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Thank You #AOK!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3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Toka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bombardohet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çdo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ditë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nga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trupa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të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vegjël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Britannic Bold" pitchFamily="34" charset="0"/>
              </a:rPr>
              <a:t>!</a:t>
            </a:r>
            <a:endParaRPr lang="en-US" sz="2800" dirty="0">
              <a:solidFill>
                <a:schemeClr val="bg2">
                  <a:lumMod val="75000"/>
                </a:schemeClr>
              </a:solidFill>
              <a:latin typeface="Britann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7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829" y="3048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Viner Hand ITC" pitchFamily="66" charset="0"/>
              </a:rPr>
              <a:t>SHOTING STAR</a:t>
            </a:r>
            <a:endParaRPr lang="en-US" sz="3600" dirty="0">
              <a:solidFill>
                <a:srgbClr val="00B0F0"/>
              </a:solidFill>
              <a:latin typeface="Viner Hand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17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0"/>
            <a:ext cx="91440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055" y="6373091"/>
            <a:ext cx="868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Frequency of small asteroids roughly 1 to 20 meters in diameter impacting Earth's atmosphere.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180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7638" y="605135"/>
            <a:ext cx="5168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Krater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ne Arizona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438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35527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Rockwell Extra Bold" pitchFamily="18" charset="0"/>
              </a:rPr>
              <a:t>NUK DUAM TA KEMI FATIN E DINOZAURËVE !!!</a:t>
            </a:r>
            <a:endParaRPr lang="en-US" sz="2400" b="1" dirty="0">
              <a:latin typeface="Rockwell Extra Bold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8608"/>
            <a:ext cx="3733800" cy="28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0"/>
            <a:ext cx="6421180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32" y="3124200"/>
            <a:ext cx="56007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4038600"/>
            <a:ext cx="422910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14" y="0"/>
            <a:ext cx="354558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168411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TRAJEKTORET E </a:t>
            </a:r>
            <a:r>
              <a:rPr lang="en-US" sz="2800" b="1" dirty="0" smtClean="0">
                <a:solidFill>
                  <a:schemeClr val="bg1"/>
                </a:solidFill>
              </a:rPr>
              <a:t>KOMETAVE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6" y="685704"/>
            <a:ext cx="8198427" cy="61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0"/>
            <a:ext cx="6324600" cy="617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89" y="4343400"/>
            <a:ext cx="3263811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59436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Orbita</a:t>
            </a:r>
            <a:r>
              <a:rPr lang="en-US" dirty="0" smtClean="0"/>
              <a:t> e </a:t>
            </a:r>
            <a:r>
              <a:rPr lang="en-US" dirty="0" err="1" smtClean="0"/>
              <a:t>Asteroidëve</a:t>
            </a:r>
            <a:r>
              <a:rPr lang="en-US" dirty="0" smtClean="0"/>
              <a:t> </a:t>
            </a:r>
            <a:r>
              <a:rPr lang="en-US" dirty="0" err="1" smtClean="0"/>
              <a:t>të</a:t>
            </a:r>
            <a:r>
              <a:rPr lang="en-US" dirty="0" smtClean="0"/>
              <a:t> </a:t>
            </a:r>
            <a:r>
              <a:rPr lang="en-US" dirty="0" err="1" smtClean="0"/>
              <a:t>zbuluar</a:t>
            </a:r>
            <a:r>
              <a:rPr lang="en-US" dirty="0" smtClean="0"/>
              <a:t> </a:t>
            </a:r>
            <a:r>
              <a:rPr lang="en-US" dirty="0" err="1" smtClean="0"/>
              <a:t>që</a:t>
            </a:r>
            <a:r>
              <a:rPr lang="en-US" dirty="0" smtClean="0"/>
              <a:t> </a:t>
            </a:r>
            <a:r>
              <a:rPr lang="en-US" dirty="0" err="1" smtClean="0"/>
              <a:t>janë</a:t>
            </a:r>
            <a:r>
              <a:rPr lang="en-US" dirty="0" smtClean="0"/>
              <a:t> </a:t>
            </a:r>
            <a:r>
              <a:rPr lang="en-US" dirty="0" err="1"/>
              <a:t>potencialisht</a:t>
            </a:r>
            <a:r>
              <a:rPr lang="en-US" dirty="0"/>
              <a:t> </a:t>
            </a:r>
            <a:r>
              <a:rPr lang="en-US" dirty="0" err="1"/>
              <a:t>të</a:t>
            </a:r>
            <a:r>
              <a:rPr lang="en-US" dirty="0"/>
              <a:t> </a:t>
            </a:r>
            <a:r>
              <a:rPr lang="en-US" dirty="0" err="1" smtClean="0"/>
              <a:t>rrezikshme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89" y="0"/>
            <a:ext cx="3267627" cy="2428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11" y="2133600"/>
            <a:ext cx="327073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1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81</Words>
  <Application>Microsoft Office PowerPoint</Application>
  <PresentationFormat>On-screen Show (4:3)</PresentationFormat>
  <Paragraphs>12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22</cp:revision>
  <dcterms:created xsi:type="dcterms:W3CDTF">2016-04-24T00:53:54Z</dcterms:created>
  <dcterms:modified xsi:type="dcterms:W3CDTF">2016-04-24T11:48:38Z</dcterms:modified>
</cp:coreProperties>
</file>